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9" r:id="rId9"/>
    <p:sldId id="264" r:id="rId10"/>
    <p:sldId id="263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40FED4"/>
    <a:srgbClr val="68B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97" d="100"/>
          <a:sy n="97" d="100"/>
        </p:scale>
        <p:origin x="7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2C613-207B-4091-8F1B-EA410DE877B0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58F3E-D621-41FD-A933-B20E3E3B0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778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58F3E-D621-41FD-A933-B20E3E3B03F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35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58F3E-D621-41FD-A933-B20E3E3B03F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224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58F3E-D621-41FD-A933-B20E3E3B03F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387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58F3E-D621-41FD-A933-B20E3E3B03F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912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58F3E-D621-41FD-A933-B20E3E3B03F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017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58F3E-D621-41FD-A933-B20E3E3B03F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734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58F3E-D621-41FD-A933-B20E3E3B03F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434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cap="all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Wednesday, April 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8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6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9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Wednesday, April 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9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5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8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3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6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8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Wednesday, April 7,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7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Wednesday, April 7,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33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35C5297-7623-44A6-B13A-4424C8257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6E46BD-1D93-4B75-A1AD-F8DCF32C3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A6302-6D92-4A16-BE18-0C73DC80C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0" y="728663"/>
            <a:ext cx="5015638" cy="27957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900" b="1" dirty="0"/>
              <a:t>БОЛЬШОЕ КОСМИЧЕСКОЕ ПУТЕШЕСТВИЕ с РОБОТОМ </a:t>
            </a:r>
            <a:r>
              <a:rPr lang="ru-RU" sz="3900" b="1" dirty="0">
                <a:solidFill>
                  <a:srgbClr val="40FED4"/>
                </a:solidFill>
              </a:rPr>
              <a:t>МАТАТОЙ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782D29-FA89-49B9-A83B-590A7E48B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52" r="20954" b="2"/>
          <a:stretch/>
        </p:blipFill>
        <p:spPr>
          <a:xfrm>
            <a:off x="647479" y="585438"/>
            <a:ext cx="5437859" cy="5358727"/>
          </a:xfrm>
          <a:custGeom>
            <a:avLst/>
            <a:gdLst/>
            <a:ahLst/>
            <a:cxnLst/>
            <a:rect l="l" t="t" r="r" b="b"/>
            <a:pathLst>
              <a:path w="5437859" h="5358727">
                <a:moveTo>
                  <a:pt x="2442245" y="12"/>
                </a:moveTo>
                <a:cubicBezTo>
                  <a:pt x="2708249" y="-1139"/>
                  <a:pt x="3417096" y="86121"/>
                  <a:pt x="3772502" y="222641"/>
                </a:cubicBezTo>
                <a:cubicBezTo>
                  <a:pt x="4178135" y="378663"/>
                  <a:pt x="4516888" y="502516"/>
                  <a:pt x="4794198" y="943240"/>
                </a:cubicBezTo>
                <a:cubicBezTo>
                  <a:pt x="5070964" y="1383427"/>
                  <a:pt x="5480948" y="2332430"/>
                  <a:pt x="5434186" y="2864301"/>
                </a:cubicBezTo>
                <a:cubicBezTo>
                  <a:pt x="5387424" y="3395099"/>
                  <a:pt x="5199832" y="3941446"/>
                  <a:pt x="4762661" y="4378953"/>
                </a:cubicBezTo>
                <a:cubicBezTo>
                  <a:pt x="4309722" y="4878654"/>
                  <a:pt x="3935081" y="5128505"/>
                  <a:pt x="3497910" y="5222333"/>
                </a:cubicBezTo>
                <a:cubicBezTo>
                  <a:pt x="3184713" y="5265762"/>
                  <a:pt x="2870973" y="5385861"/>
                  <a:pt x="2557776" y="5353156"/>
                </a:cubicBezTo>
                <a:cubicBezTo>
                  <a:pt x="2244579" y="5320450"/>
                  <a:pt x="1751402" y="5242707"/>
                  <a:pt x="1374043" y="5019128"/>
                </a:cubicBezTo>
                <a:cubicBezTo>
                  <a:pt x="1108696" y="4831472"/>
                  <a:pt x="796586" y="4519963"/>
                  <a:pt x="483933" y="4019189"/>
                </a:cubicBezTo>
                <a:cubicBezTo>
                  <a:pt x="171824" y="3582755"/>
                  <a:pt x="0" y="3082518"/>
                  <a:pt x="0" y="2536171"/>
                </a:cubicBezTo>
                <a:cubicBezTo>
                  <a:pt x="0" y="2411246"/>
                  <a:pt x="296885" y="1177542"/>
                  <a:pt x="749280" y="771132"/>
                </a:cubicBezTo>
                <a:cubicBezTo>
                  <a:pt x="1202764" y="365259"/>
                  <a:pt x="1858520" y="99860"/>
                  <a:pt x="2357678" y="6032"/>
                </a:cubicBezTo>
                <a:cubicBezTo>
                  <a:pt x="2375281" y="2145"/>
                  <a:pt x="2404244" y="176"/>
                  <a:pt x="2442245" y="12"/>
                </a:cubicBezTo>
                <a:close/>
              </a:path>
            </a:pathLst>
          </a:cu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9BC02D-A391-4CEA-BE5E-051B57168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13" y="5701041"/>
            <a:ext cx="812698" cy="7746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02E6C9-350E-4147-B36B-0368C8AB4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3112">
            <a:off x="10624772" y="484287"/>
            <a:ext cx="812698" cy="7746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95992C-807C-43CB-9B70-E4FCA6F91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3246">
            <a:off x="599738" y="484286"/>
            <a:ext cx="812698" cy="7746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C6B8A2-2578-4274-9DA6-A56DAC1F40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b="10075"/>
          <a:stretch/>
        </p:blipFill>
        <p:spPr>
          <a:xfrm>
            <a:off x="7306979" y="3429069"/>
            <a:ext cx="3288889" cy="31185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8CFBD4-130B-4595-BECF-FED26F006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00" y="212651"/>
            <a:ext cx="2801897" cy="24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1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8345B-253A-4BC6-8B4F-37198BF6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60" y="303954"/>
            <a:ext cx="6337599" cy="642672"/>
          </a:xfrm>
        </p:spPr>
        <p:txBody>
          <a:bodyPr>
            <a:normAutofit/>
          </a:bodyPr>
          <a:lstStyle/>
          <a:p>
            <a:r>
              <a:rPr lang="ru-RU" sz="3900" b="1" dirty="0"/>
              <a:t>ТУР 3: </a:t>
            </a:r>
            <a:r>
              <a:rPr lang="ru-RU" sz="3900" b="1" dirty="0">
                <a:solidFill>
                  <a:srgbClr val="40FED4"/>
                </a:solidFill>
              </a:rPr>
              <a:t>КРУТЫЕ ВИРАЖИ 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AA1C578-FF4A-4F9F-AAA1-C6DAEC1FCB83}"/>
              </a:ext>
            </a:extLst>
          </p:cNvPr>
          <p:cNvGrpSpPr/>
          <p:nvPr/>
        </p:nvGrpSpPr>
        <p:grpSpPr>
          <a:xfrm>
            <a:off x="3258954" y="303954"/>
            <a:ext cx="13849451" cy="7321690"/>
            <a:chOff x="3267421" y="49365"/>
            <a:chExt cx="13849451" cy="732169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9EB2498-EE0A-4CD3-B13F-83F28342A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620"/>
            <a:stretch/>
          </p:blipFill>
          <p:spPr>
            <a:xfrm>
              <a:off x="3267421" y="4708804"/>
              <a:ext cx="7505146" cy="1602321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33173FF-C8BD-4C11-98C7-6CAD27FCC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63287" y="49365"/>
              <a:ext cx="7505146" cy="510619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F276FAB-C10A-442D-A470-412F48027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620"/>
            <a:stretch/>
          </p:blipFill>
          <p:spPr>
            <a:xfrm flipH="1">
              <a:off x="7257061" y="5768734"/>
              <a:ext cx="7505146" cy="160232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7BF7E52-F136-432B-A37E-CB1543E58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620"/>
            <a:stretch/>
          </p:blipFill>
          <p:spPr>
            <a:xfrm flipH="1">
              <a:off x="9611726" y="3907643"/>
              <a:ext cx="7505146" cy="1602321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C966629-3947-44A6-AFF5-A1D2A9B0749F}"/>
              </a:ext>
            </a:extLst>
          </p:cNvPr>
          <p:cNvGrpSpPr/>
          <p:nvPr/>
        </p:nvGrpSpPr>
        <p:grpSpPr>
          <a:xfrm>
            <a:off x="195006" y="946822"/>
            <a:ext cx="6125570" cy="5911178"/>
            <a:chOff x="195006" y="946822"/>
            <a:chExt cx="6125570" cy="5911178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1CF6C382-4518-472C-BF63-DE1D705FD4C6}"/>
                </a:ext>
              </a:extLst>
            </p:cNvPr>
            <p:cNvGrpSpPr/>
            <p:nvPr/>
          </p:nvGrpSpPr>
          <p:grpSpPr>
            <a:xfrm>
              <a:off x="195006" y="3781605"/>
              <a:ext cx="6125570" cy="3076395"/>
              <a:chOff x="293860" y="1289660"/>
              <a:chExt cx="6125570" cy="3076395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8FF66E8A-D5A0-4992-90C1-59B7D8F745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860" y="1289660"/>
                <a:ext cx="4434660" cy="2859122"/>
              </a:xfrm>
              <a:prstGeom prst="rect">
                <a:avLst/>
              </a:prstGeom>
            </p:spPr>
          </p:pic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8360B94C-2C49-4236-AD82-2BD4CF835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1265" y="2368131"/>
                <a:ext cx="4228165" cy="1997924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10FE507F-AB13-46DD-A02E-516A49182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5006" y="946822"/>
              <a:ext cx="4434660" cy="2834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049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8345B-253A-4BC6-8B4F-37198BF6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60" y="303954"/>
            <a:ext cx="6337599" cy="642672"/>
          </a:xfrm>
        </p:spPr>
        <p:txBody>
          <a:bodyPr>
            <a:normAutofit/>
          </a:bodyPr>
          <a:lstStyle/>
          <a:p>
            <a:r>
              <a:rPr lang="ru-RU" sz="3900" b="1" dirty="0"/>
              <a:t>ТУР 4: </a:t>
            </a:r>
            <a:r>
              <a:rPr lang="ru-RU" sz="3900" b="1" dirty="0">
                <a:solidFill>
                  <a:srgbClr val="40FED4"/>
                </a:solidFill>
              </a:rPr>
              <a:t>СЛАДКАЯ БАЗА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177A5B-8592-4E11-8874-C1160404F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972" y="-82379"/>
            <a:ext cx="7906466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E72CFA6-F00A-4037-9BC5-BDF32D352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60" y="1443888"/>
            <a:ext cx="4931303" cy="493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117B7D-094A-4447-8908-F46C122F1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9" y="5217961"/>
            <a:ext cx="809739" cy="10349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1D0A27-1E2D-4B96-9242-69A44B22D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59" y="1443888"/>
            <a:ext cx="828160" cy="116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8345B-253A-4BC6-8B4F-37198BF6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60" y="303954"/>
            <a:ext cx="8198207" cy="642672"/>
          </a:xfrm>
        </p:spPr>
        <p:txBody>
          <a:bodyPr>
            <a:normAutofit/>
          </a:bodyPr>
          <a:lstStyle/>
          <a:p>
            <a:r>
              <a:rPr lang="ru-RU" sz="3900" b="1" dirty="0"/>
              <a:t>ТУР 5: </a:t>
            </a:r>
            <a:r>
              <a:rPr lang="ru-RU" sz="3900" b="1" dirty="0">
                <a:solidFill>
                  <a:srgbClr val="40FED4"/>
                </a:solidFill>
              </a:rPr>
              <a:t>ИССЛЕДУЙ ПЛАНЕТУ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DF0B432F-9272-4F1A-AF2E-77AE294FC7B4}"/>
              </a:ext>
            </a:extLst>
          </p:cNvPr>
          <p:cNvSpPr/>
          <p:nvPr/>
        </p:nvSpPr>
        <p:spPr>
          <a:xfrm>
            <a:off x="1367481" y="5654046"/>
            <a:ext cx="900000" cy="90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A36B1D3-4EA8-4ED3-8EBF-FB8F77BC5E18}"/>
              </a:ext>
            </a:extLst>
          </p:cNvPr>
          <p:cNvSpPr/>
          <p:nvPr/>
        </p:nvSpPr>
        <p:spPr>
          <a:xfrm>
            <a:off x="726357" y="3319593"/>
            <a:ext cx="900000" cy="90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69E7CAD-8CE8-4099-B195-D1B50792A035}"/>
              </a:ext>
            </a:extLst>
          </p:cNvPr>
          <p:cNvSpPr/>
          <p:nvPr/>
        </p:nvSpPr>
        <p:spPr>
          <a:xfrm>
            <a:off x="3942963" y="2739050"/>
            <a:ext cx="900000" cy="90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23B305E-3DDC-43C1-B9A7-FCE7BD9838A3}"/>
              </a:ext>
            </a:extLst>
          </p:cNvPr>
          <p:cNvSpPr/>
          <p:nvPr/>
        </p:nvSpPr>
        <p:spPr>
          <a:xfrm>
            <a:off x="5950800" y="1229058"/>
            <a:ext cx="900000" cy="90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3A81945D-F417-411E-B76B-6C515473BF3C}"/>
              </a:ext>
            </a:extLst>
          </p:cNvPr>
          <p:cNvSpPr/>
          <p:nvPr/>
        </p:nvSpPr>
        <p:spPr>
          <a:xfrm>
            <a:off x="9669146" y="3294097"/>
            <a:ext cx="900000" cy="900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88F1971-6AC1-4FE6-ABAD-F97813EE4E2E}"/>
              </a:ext>
            </a:extLst>
          </p:cNvPr>
          <p:cNvSpPr/>
          <p:nvPr/>
        </p:nvSpPr>
        <p:spPr>
          <a:xfrm>
            <a:off x="9715492" y="5654046"/>
            <a:ext cx="900000" cy="900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EFF07E0-9097-48D5-979B-8341B8FFE50C}"/>
              </a:ext>
            </a:extLst>
          </p:cNvPr>
          <p:cNvGrpSpPr/>
          <p:nvPr/>
        </p:nvGrpSpPr>
        <p:grpSpPr>
          <a:xfrm>
            <a:off x="9418938" y="5408141"/>
            <a:ext cx="1493108" cy="1449859"/>
            <a:chOff x="5521412" y="2372498"/>
            <a:chExt cx="1493108" cy="1449859"/>
          </a:xfrm>
        </p:grpSpPr>
        <p:sp>
          <p:nvSpPr>
            <p:cNvPr id="13" name="Знак ''минус'' 12">
              <a:extLst>
                <a:ext uri="{FF2B5EF4-FFF2-40B4-BE49-F238E27FC236}">
                  <a16:creationId xmlns:a16="http://schemas.microsoft.com/office/drawing/2014/main" id="{EA31FE07-3649-467C-A61F-4D1547E8681B}"/>
                </a:ext>
              </a:extLst>
            </p:cNvPr>
            <p:cNvSpPr/>
            <p:nvPr/>
          </p:nvSpPr>
          <p:spPr>
            <a:xfrm>
              <a:off x="5539946" y="3422822"/>
              <a:ext cx="1449859" cy="333632"/>
            </a:xfrm>
            <a:prstGeom prst="mathMinu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3B32895-2B94-4D40-9D94-E3A4B9899222}"/>
                </a:ext>
              </a:extLst>
            </p:cNvPr>
            <p:cNvGrpSpPr/>
            <p:nvPr/>
          </p:nvGrpSpPr>
          <p:grpSpPr>
            <a:xfrm>
              <a:off x="5521412" y="2372498"/>
              <a:ext cx="1493108" cy="1449859"/>
              <a:chOff x="5521412" y="2372498"/>
              <a:chExt cx="1493108" cy="1449859"/>
            </a:xfrm>
          </p:grpSpPr>
          <p:sp>
            <p:nvSpPr>
              <p:cNvPr id="4" name="Знак ''минус'' 3">
                <a:extLst>
                  <a:ext uri="{FF2B5EF4-FFF2-40B4-BE49-F238E27FC236}">
                    <a16:creationId xmlns:a16="http://schemas.microsoft.com/office/drawing/2014/main" id="{96431F39-63D8-43E5-A147-44D860663711}"/>
                  </a:ext>
                </a:extLst>
              </p:cNvPr>
              <p:cNvSpPr/>
              <p:nvPr/>
            </p:nvSpPr>
            <p:spPr>
              <a:xfrm rot="16200000">
                <a:off x="4963298" y="2930612"/>
                <a:ext cx="1449859" cy="333632"/>
              </a:xfrm>
              <a:prstGeom prst="mathMinu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Знак ''минус'' 13">
                <a:extLst>
                  <a:ext uri="{FF2B5EF4-FFF2-40B4-BE49-F238E27FC236}">
                    <a16:creationId xmlns:a16="http://schemas.microsoft.com/office/drawing/2014/main" id="{D7AB9759-3065-46B9-AB55-8156AC239AA0}"/>
                  </a:ext>
                </a:extLst>
              </p:cNvPr>
              <p:cNvSpPr/>
              <p:nvPr/>
            </p:nvSpPr>
            <p:spPr>
              <a:xfrm rot="16200000">
                <a:off x="6122774" y="2930612"/>
                <a:ext cx="1449859" cy="333632"/>
              </a:xfrm>
              <a:prstGeom prst="mathMinu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id="{B53C3E84-4D80-46C3-BEE1-5E340FF89F75}"/>
              </a:ext>
            </a:extLst>
          </p:cNvPr>
          <p:cNvSpPr/>
          <p:nvPr/>
        </p:nvSpPr>
        <p:spPr>
          <a:xfrm>
            <a:off x="2541892" y="1172492"/>
            <a:ext cx="2240692" cy="224069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12EAF702-CE39-4607-AA37-196F7148D495}"/>
              </a:ext>
            </a:extLst>
          </p:cNvPr>
          <p:cNvSpPr/>
          <p:nvPr/>
        </p:nvSpPr>
        <p:spPr>
          <a:xfrm>
            <a:off x="1101892" y="3319593"/>
            <a:ext cx="1440000" cy="1440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FAB484-CB4C-439B-A1E7-F855653B2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8" y="5557564"/>
            <a:ext cx="809739" cy="1034996"/>
          </a:xfrm>
          <a:prstGeom prst="rect">
            <a:avLst/>
          </a:prstGeom>
        </p:spPr>
      </p:pic>
      <p:sp>
        <p:nvSpPr>
          <p:cNvPr id="16" name="Куб 15">
            <a:extLst>
              <a:ext uri="{FF2B5EF4-FFF2-40B4-BE49-F238E27FC236}">
                <a16:creationId xmlns:a16="http://schemas.microsoft.com/office/drawing/2014/main" id="{47787166-A4AF-4274-96CF-8686CC021045}"/>
              </a:ext>
            </a:extLst>
          </p:cNvPr>
          <p:cNvSpPr/>
          <p:nvPr/>
        </p:nvSpPr>
        <p:spPr>
          <a:xfrm rot="505452">
            <a:off x="7404150" y="1413396"/>
            <a:ext cx="3138616" cy="1224000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228F671-3392-414E-A75B-CC1112374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570" y="1882095"/>
            <a:ext cx="432000" cy="4117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C01B0F3-C92D-4D8F-857A-651A2C323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786" y="1831190"/>
            <a:ext cx="684000" cy="59573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9F1815B-A4BB-4F96-B997-FFFB8E367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031" y="1805058"/>
            <a:ext cx="324000" cy="324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BD6CDA0-196B-495F-B01F-A3DC29005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4361">
            <a:off x="5308129" y="4787859"/>
            <a:ext cx="603625" cy="209840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19FD785-72C9-4071-B819-315BB5E6B2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664" y="3564453"/>
            <a:ext cx="1671930" cy="298959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131CEAD-72B3-4DE8-A26C-3825BDC63E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72" y="3959794"/>
            <a:ext cx="1260000" cy="126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346A01C-B370-4475-9A58-EA0E944A9D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83" y="1410000"/>
            <a:ext cx="1933225" cy="1260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6AB8126-FA03-453D-981D-1AD4823845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186" y="2922805"/>
            <a:ext cx="1243515" cy="126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AFA004B-93BB-4EAA-97CF-5E8BB2070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328" y="2798095"/>
            <a:ext cx="1177881" cy="781909"/>
          </a:xfrm>
          <a:prstGeom prst="rect">
            <a:avLst/>
          </a:prstGeom>
        </p:spPr>
      </p:pic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D376EE15-9950-4BC9-BA5F-4F6C9A064DD9}"/>
              </a:ext>
            </a:extLst>
          </p:cNvPr>
          <p:cNvCxnSpPr>
            <a:cxnSpLocks/>
          </p:cNvCxnSpPr>
          <p:nvPr/>
        </p:nvCxnSpPr>
        <p:spPr>
          <a:xfrm flipH="1" flipV="1">
            <a:off x="1176357" y="3744097"/>
            <a:ext cx="624589" cy="2369456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08EA7F10-F4D5-4943-A53A-044830823C2C}"/>
              </a:ext>
            </a:extLst>
          </p:cNvPr>
          <p:cNvCxnSpPr>
            <a:cxnSpLocks/>
          </p:cNvCxnSpPr>
          <p:nvPr/>
        </p:nvCxnSpPr>
        <p:spPr>
          <a:xfrm flipV="1">
            <a:off x="1162263" y="3189049"/>
            <a:ext cx="3262583" cy="602848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FFAFAFCF-6D18-4B93-AD05-1282BCEF1AAA}"/>
              </a:ext>
            </a:extLst>
          </p:cNvPr>
          <p:cNvCxnSpPr>
            <a:cxnSpLocks/>
          </p:cNvCxnSpPr>
          <p:nvPr/>
        </p:nvCxnSpPr>
        <p:spPr>
          <a:xfrm flipV="1">
            <a:off x="4391209" y="1633291"/>
            <a:ext cx="2009591" cy="1555758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EECA5EAA-A9F6-4427-875A-DD45D4C69B16}"/>
              </a:ext>
            </a:extLst>
          </p:cNvPr>
          <p:cNvCxnSpPr>
            <a:cxnSpLocks/>
          </p:cNvCxnSpPr>
          <p:nvPr/>
        </p:nvCxnSpPr>
        <p:spPr>
          <a:xfrm>
            <a:off x="6372943" y="1691344"/>
            <a:ext cx="1036475" cy="139846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8BF6809A-EDCA-4CF1-B4F9-F33F0655EF22}"/>
              </a:ext>
            </a:extLst>
          </p:cNvPr>
          <p:cNvCxnSpPr>
            <a:cxnSpLocks/>
          </p:cNvCxnSpPr>
          <p:nvPr/>
        </p:nvCxnSpPr>
        <p:spPr>
          <a:xfrm>
            <a:off x="10099583" y="3682454"/>
            <a:ext cx="100007" cy="2561068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A9CE00C7-CF6D-4B35-B5B1-8D06D71BCEB5}"/>
              </a:ext>
            </a:extLst>
          </p:cNvPr>
          <p:cNvCxnSpPr>
            <a:cxnSpLocks/>
          </p:cNvCxnSpPr>
          <p:nvPr/>
        </p:nvCxnSpPr>
        <p:spPr>
          <a:xfrm flipH="1">
            <a:off x="10099583" y="2224850"/>
            <a:ext cx="254295" cy="150193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4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8345B-253A-4BC6-8B4F-37198BF6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60" y="303954"/>
            <a:ext cx="8198207" cy="642672"/>
          </a:xfrm>
        </p:spPr>
        <p:txBody>
          <a:bodyPr>
            <a:normAutofit fontScale="90000"/>
          </a:bodyPr>
          <a:lstStyle/>
          <a:p>
            <a:r>
              <a:rPr lang="ru-RU" sz="3900" b="1" dirty="0"/>
              <a:t>ТУР 6: </a:t>
            </a:r>
            <a:r>
              <a:rPr lang="ru-RU" sz="3900" b="1" dirty="0">
                <a:solidFill>
                  <a:srgbClr val="40FED4"/>
                </a:solidFill>
              </a:rPr>
              <a:t>ПУТЬ ПО НЕИЗВЕДАННОМУ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25F6E80-8609-438F-91A0-9519E489A812}"/>
              </a:ext>
            </a:extLst>
          </p:cNvPr>
          <p:cNvGrpSpPr/>
          <p:nvPr/>
        </p:nvGrpSpPr>
        <p:grpSpPr>
          <a:xfrm>
            <a:off x="541638" y="0"/>
            <a:ext cx="11144371" cy="6899921"/>
            <a:chOff x="541638" y="0"/>
            <a:chExt cx="11144371" cy="6899921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CFAB484-CB4C-439B-A1E7-F855653B2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38" y="4041794"/>
              <a:ext cx="1995616" cy="255076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5FF1C2E-CA16-4CC9-86C5-A5AF00383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92307">
              <a:off x="2374020" y="1135444"/>
              <a:ext cx="1910990" cy="3417110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34F192AB-DC43-4259-98F5-CDC850061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38" y="3137203"/>
              <a:ext cx="612295" cy="583594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E470965-3411-40B4-ADB9-2EC7CF261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3714" y="41696"/>
              <a:ext cx="612295" cy="583594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C9E6DA4-8766-419A-AC90-6E6AB9C6E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152" y="961427"/>
              <a:ext cx="612295" cy="583594"/>
            </a:xfrm>
            <a:prstGeom prst="rect">
              <a:avLst/>
            </a:prstGeom>
          </p:spPr>
        </p:pic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2A9067C0-1092-4CE1-82BE-4A039C909B25}"/>
                </a:ext>
              </a:extLst>
            </p:cNvPr>
            <p:cNvGrpSpPr/>
            <p:nvPr/>
          </p:nvGrpSpPr>
          <p:grpSpPr>
            <a:xfrm>
              <a:off x="3245708" y="1046205"/>
              <a:ext cx="8198207" cy="5165125"/>
              <a:chOff x="3245708" y="1046205"/>
              <a:chExt cx="8198207" cy="5165125"/>
            </a:xfrm>
          </p:grpSpPr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26D20E9D-E3E8-4002-8D1F-A29A80BE7F28}"/>
                  </a:ext>
                </a:extLst>
              </p:cNvPr>
              <p:cNvSpPr/>
              <p:nvPr/>
            </p:nvSpPr>
            <p:spPr>
              <a:xfrm>
                <a:off x="3245708" y="1046205"/>
                <a:ext cx="8198207" cy="516512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401823ED-51CD-477F-BB87-63D35A1F4D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5708" y="1061007"/>
                <a:ext cx="8198207" cy="5144375"/>
              </a:xfrm>
              <a:prstGeom prst="rect">
                <a:avLst/>
              </a:prstGeom>
            </p:spPr>
          </p:pic>
        </p:grp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9487F54-1692-4203-8F7D-EED9131AD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254" y="5811795"/>
              <a:ext cx="612295" cy="583594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F6A40156-7C41-49CE-8936-13E26A2F0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058457">
              <a:off x="5964910" y="5890858"/>
              <a:ext cx="1520063" cy="1009063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C0C10AF-1423-4F68-A45C-FEBB3301A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5921" y="5811795"/>
              <a:ext cx="612295" cy="583594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A3E067A-D5AD-40DD-A872-889FBB792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1551" y="0"/>
              <a:ext cx="1426362" cy="1445254"/>
            </a:xfrm>
            <a:prstGeom prst="rect">
              <a:avLst/>
            </a:prstGeom>
          </p:spPr>
        </p:pic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8A4F594-E9E0-4B05-AD63-232F30AD91FB}"/>
              </a:ext>
            </a:extLst>
          </p:cNvPr>
          <p:cNvCxnSpPr>
            <a:cxnSpLocks/>
          </p:cNvCxnSpPr>
          <p:nvPr/>
        </p:nvCxnSpPr>
        <p:spPr>
          <a:xfrm flipH="1">
            <a:off x="4052365" y="2196499"/>
            <a:ext cx="1" cy="1569257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12E3249-F76C-4978-827C-4978E17CA7E9}"/>
              </a:ext>
            </a:extLst>
          </p:cNvPr>
          <p:cNvCxnSpPr>
            <a:cxnSpLocks/>
          </p:cNvCxnSpPr>
          <p:nvPr/>
        </p:nvCxnSpPr>
        <p:spPr>
          <a:xfrm>
            <a:off x="4181956" y="3713091"/>
            <a:ext cx="773332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96A648A1-914D-4426-830D-43594E77EF6D}"/>
              </a:ext>
            </a:extLst>
          </p:cNvPr>
          <p:cNvCxnSpPr>
            <a:cxnSpLocks/>
          </p:cNvCxnSpPr>
          <p:nvPr/>
        </p:nvCxnSpPr>
        <p:spPr>
          <a:xfrm>
            <a:off x="4817806" y="3865491"/>
            <a:ext cx="0" cy="657348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96CEF716-7307-4C74-A09E-15A3A6DC25E2}"/>
              </a:ext>
            </a:extLst>
          </p:cNvPr>
          <p:cNvCxnSpPr>
            <a:cxnSpLocks/>
          </p:cNvCxnSpPr>
          <p:nvPr/>
        </p:nvCxnSpPr>
        <p:spPr>
          <a:xfrm flipH="1">
            <a:off x="3951735" y="4425930"/>
            <a:ext cx="773332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3C963EDA-2887-4A2E-8493-759A0C9B0BFC}"/>
              </a:ext>
            </a:extLst>
          </p:cNvPr>
          <p:cNvCxnSpPr>
            <a:cxnSpLocks/>
          </p:cNvCxnSpPr>
          <p:nvPr/>
        </p:nvCxnSpPr>
        <p:spPr>
          <a:xfrm>
            <a:off x="4052365" y="4659829"/>
            <a:ext cx="0" cy="657348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DCD283D4-E951-4D52-82FD-382AFC9B23C4}"/>
              </a:ext>
            </a:extLst>
          </p:cNvPr>
          <p:cNvCxnSpPr>
            <a:cxnSpLocks/>
          </p:cNvCxnSpPr>
          <p:nvPr/>
        </p:nvCxnSpPr>
        <p:spPr>
          <a:xfrm>
            <a:off x="4338401" y="5163349"/>
            <a:ext cx="1944412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19764C75-1D11-43FD-8E91-C9F61249B942}"/>
              </a:ext>
            </a:extLst>
          </p:cNvPr>
          <p:cNvCxnSpPr>
            <a:cxnSpLocks/>
          </p:cNvCxnSpPr>
          <p:nvPr/>
        </p:nvCxnSpPr>
        <p:spPr>
          <a:xfrm flipV="1">
            <a:off x="6248400" y="4331862"/>
            <a:ext cx="0" cy="657348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10C07AA3-639A-4FD2-A3CF-ADA57D9D9844}"/>
              </a:ext>
            </a:extLst>
          </p:cNvPr>
          <p:cNvCxnSpPr>
            <a:cxnSpLocks/>
          </p:cNvCxnSpPr>
          <p:nvPr/>
        </p:nvCxnSpPr>
        <p:spPr>
          <a:xfrm>
            <a:off x="6338275" y="4331862"/>
            <a:ext cx="773332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3ACE53CD-F64A-4379-B90A-9991BFD864CA}"/>
              </a:ext>
            </a:extLst>
          </p:cNvPr>
          <p:cNvCxnSpPr>
            <a:cxnSpLocks/>
          </p:cNvCxnSpPr>
          <p:nvPr/>
        </p:nvCxnSpPr>
        <p:spPr>
          <a:xfrm flipV="1">
            <a:off x="7010400" y="2843999"/>
            <a:ext cx="0" cy="1345296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A5A717E6-CECF-4752-8ADB-33F105ADC306}"/>
              </a:ext>
            </a:extLst>
          </p:cNvPr>
          <p:cNvCxnSpPr>
            <a:cxnSpLocks/>
          </p:cNvCxnSpPr>
          <p:nvPr/>
        </p:nvCxnSpPr>
        <p:spPr>
          <a:xfrm flipH="1">
            <a:off x="6096000" y="2843999"/>
            <a:ext cx="773332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B767BFEB-2A79-4C79-9AB4-8D3771FD2590}"/>
              </a:ext>
            </a:extLst>
          </p:cNvPr>
          <p:cNvCxnSpPr>
            <a:cxnSpLocks/>
          </p:cNvCxnSpPr>
          <p:nvPr/>
        </p:nvCxnSpPr>
        <p:spPr>
          <a:xfrm flipV="1">
            <a:off x="6292645" y="2006533"/>
            <a:ext cx="0" cy="657348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44D45EEE-69AD-4EAD-9E63-0490C15AE45F}"/>
              </a:ext>
            </a:extLst>
          </p:cNvPr>
          <p:cNvCxnSpPr>
            <a:cxnSpLocks/>
          </p:cNvCxnSpPr>
          <p:nvPr/>
        </p:nvCxnSpPr>
        <p:spPr>
          <a:xfrm>
            <a:off x="6482666" y="2108700"/>
            <a:ext cx="1471631" cy="15817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4DB9AA20-A2A0-4D24-A9F0-71583565B5F4}"/>
              </a:ext>
            </a:extLst>
          </p:cNvPr>
          <p:cNvCxnSpPr>
            <a:cxnSpLocks/>
          </p:cNvCxnSpPr>
          <p:nvPr/>
        </p:nvCxnSpPr>
        <p:spPr>
          <a:xfrm>
            <a:off x="7742903" y="2437374"/>
            <a:ext cx="0" cy="657348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D1215454-450C-47DE-829C-0C170F176918}"/>
              </a:ext>
            </a:extLst>
          </p:cNvPr>
          <p:cNvCxnSpPr>
            <a:cxnSpLocks/>
          </p:cNvCxnSpPr>
          <p:nvPr/>
        </p:nvCxnSpPr>
        <p:spPr>
          <a:xfrm>
            <a:off x="7861133" y="2992373"/>
            <a:ext cx="773332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427AA457-44FE-4A41-A279-BD9CD367964E}"/>
              </a:ext>
            </a:extLst>
          </p:cNvPr>
          <p:cNvCxnSpPr>
            <a:cxnSpLocks/>
          </p:cNvCxnSpPr>
          <p:nvPr/>
        </p:nvCxnSpPr>
        <p:spPr>
          <a:xfrm flipV="1">
            <a:off x="8492067" y="2108700"/>
            <a:ext cx="0" cy="657348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36337A18-F3D7-4036-8946-8FE723126B97}"/>
              </a:ext>
            </a:extLst>
          </p:cNvPr>
          <p:cNvCxnSpPr>
            <a:cxnSpLocks/>
          </p:cNvCxnSpPr>
          <p:nvPr/>
        </p:nvCxnSpPr>
        <p:spPr>
          <a:xfrm>
            <a:off x="8756513" y="2200390"/>
            <a:ext cx="1934976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B2FA3B3E-D381-4465-961A-C58E5312DC02}"/>
              </a:ext>
            </a:extLst>
          </p:cNvPr>
          <p:cNvCxnSpPr>
            <a:cxnSpLocks/>
          </p:cNvCxnSpPr>
          <p:nvPr/>
        </p:nvCxnSpPr>
        <p:spPr>
          <a:xfrm>
            <a:off x="10691489" y="2437374"/>
            <a:ext cx="0" cy="657348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76794543-EA6C-4A48-BFEC-DD9FF66469F2}"/>
              </a:ext>
            </a:extLst>
          </p:cNvPr>
          <p:cNvCxnSpPr>
            <a:cxnSpLocks/>
          </p:cNvCxnSpPr>
          <p:nvPr/>
        </p:nvCxnSpPr>
        <p:spPr>
          <a:xfrm flipH="1">
            <a:off x="9724001" y="2940772"/>
            <a:ext cx="773332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FC9D3622-B766-42CB-9AC9-5F6A0FBB3EF9}"/>
              </a:ext>
            </a:extLst>
          </p:cNvPr>
          <p:cNvCxnSpPr>
            <a:cxnSpLocks/>
          </p:cNvCxnSpPr>
          <p:nvPr/>
        </p:nvCxnSpPr>
        <p:spPr>
          <a:xfrm>
            <a:off x="9936972" y="3300093"/>
            <a:ext cx="0" cy="1222746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6E02F84-604D-4021-9715-3C3FBEE8382C}"/>
              </a:ext>
            </a:extLst>
          </p:cNvPr>
          <p:cNvCxnSpPr>
            <a:cxnSpLocks/>
          </p:cNvCxnSpPr>
          <p:nvPr/>
        </p:nvCxnSpPr>
        <p:spPr>
          <a:xfrm flipH="1">
            <a:off x="9088216" y="4522839"/>
            <a:ext cx="773332" cy="0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B052FBDB-C005-4703-B289-4D182C38007E}"/>
              </a:ext>
            </a:extLst>
          </p:cNvPr>
          <p:cNvCxnSpPr>
            <a:cxnSpLocks/>
          </p:cNvCxnSpPr>
          <p:nvPr/>
        </p:nvCxnSpPr>
        <p:spPr>
          <a:xfrm>
            <a:off x="9227574" y="4726571"/>
            <a:ext cx="0" cy="657348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5E35DF0D-D549-4A55-93EC-AF624845F194}"/>
              </a:ext>
            </a:extLst>
          </p:cNvPr>
          <p:cNvCxnSpPr>
            <a:cxnSpLocks/>
          </p:cNvCxnSpPr>
          <p:nvPr/>
        </p:nvCxnSpPr>
        <p:spPr>
          <a:xfrm>
            <a:off x="9525127" y="5159846"/>
            <a:ext cx="1270692" cy="3503"/>
          </a:xfrm>
          <a:prstGeom prst="line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22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E7B20-60AD-4A5B-B00D-0FC3329619C7}"/>
              </a:ext>
            </a:extLst>
          </p:cNvPr>
          <p:cNvSpPr txBox="1">
            <a:spLocks/>
          </p:cNvSpPr>
          <p:nvPr/>
        </p:nvSpPr>
        <p:spPr>
          <a:xfrm>
            <a:off x="1524000" y="876147"/>
            <a:ext cx="8957187" cy="6281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6000" b="1" dirty="0"/>
              <a:t>ДО НОВЫХ ВСТРЕЧ!</a:t>
            </a:r>
            <a:endParaRPr lang="ru-RU" sz="6000" b="1" dirty="0">
              <a:solidFill>
                <a:srgbClr val="40FED4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A653D3-CEBD-4513-AA28-43C28BDC4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83" y="2114468"/>
            <a:ext cx="4236433" cy="41432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19EB4F-C641-4D50-BA2E-A24D36E40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6" y="4738043"/>
            <a:ext cx="1820000" cy="144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22EEA4-27A8-4DC6-ACDA-07138D195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05" y="2124835"/>
            <a:ext cx="1562200" cy="144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675195-36DA-437F-AAEA-3C4BC0643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71" y="574650"/>
            <a:ext cx="1148800" cy="144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94201B-762C-4BDF-9D51-DFE3F17D7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83" y="5261853"/>
            <a:ext cx="1620000" cy="144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3FFD85B-8E19-4866-BE94-C359F6ABCD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8" y="2261826"/>
            <a:ext cx="1280240" cy="14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E1E2FFF-C3A8-4812-8F50-D995733FC3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927" y="3370421"/>
            <a:ext cx="2068520" cy="144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DEEA2D-2BCC-4D6E-98B6-7F9F22FFEB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189" flipH="1">
            <a:off x="2133985" y="2597295"/>
            <a:ext cx="2067600" cy="144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56DADE8-B48E-4653-8FDB-447B96C1D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202" y="23058"/>
            <a:ext cx="1901960" cy="144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81B9297-A11D-4351-8279-BCC1B33704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984" y="5081356"/>
            <a:ext cx="2254920" cy="144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1FE13AC-4122-4A3E-B40C-0449D0BC2A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709" y="1896547"/>
            <a:ext cx="479904" cy="45740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D4A4EAE-CB0C-4681-846D-9FD8AE1E98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18" y="4380015"/>
            <a:ext cx="479904" cy="45740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42C7E7F-025D-4028-A67C-AFF4C0AC80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901" y="6047911"/>
            <a:ext cx="479904" cy="45740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85AB6D9-D62C-4523-B42A-991C7179BA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602" y="2089018"/>
            <a:ext cx="479904" cy="4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596F75-7FE5-4A33-95B2-875DFB62D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4" y="1704868"/>
            <a:ext cx="2908328" cy="37173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887B27-D5BD-4216-BCB8-FAD8448A5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41" y="1792503"/>
            <a:ext cx="2705100" cy="16859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CA0288-94F9-43D4-8FC2-D97F21F61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70" y="3563558"/>
            <a:ext cx="3661243" cy="26910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5F2FEA-4D60-4CFF-A2B4-B329DFC912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41" y="3563558"/>
            <a:ext cx="3744204" cy="31708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532A38B-64CC-421F-9C17-2DF215125CC6}"/>
              </a:ext>
            </a:extLst>
          </p:cNvPr>
          <p:cNvSpPr txBox="1">
            <a:spLocks/>
          </p:cNvSpPr>
          <p:nvPr/>
        </p:nvSpPr>
        <p:spPr>
          <a:xfrm>
            <a:off x="205945" y="302747"/>
            <a:ext cx="11780110" cy="60136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900" b="1" dirty="0"/>
              <a:t>ИЗ ЧЕГО СОСТОИТ </a:t>
            </a:r>
            <a:r>
              <a:rPr lang="ru-RU" sz="3900" b="1" dirty="0">
                <a:solidFill>
                  <a:srgbClr val="40FED4"/>
                </a:solidFill>
              </a:rPr>
              <a:t>КОСМОС</a:t>
            </a:r>
            <a:r>
              <a:rPr lang="ru-RU" sz="3900" b="1" dirty="0"/>
              <a:t>:</a:t>
            </a:r>
            <a:endParaRPr lang="ru-RU" sz="3900" b="1" dirty="0">
              <a:solidFill>
                <a:srgbClr val="40FED4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66A8A8A-8721-4DC5-99FD-8D621A52E212}"/>
              </a:ext>
            </a:extLst>
          </p:cNvPr>
          <p:cNvSpPr txBox="1">
            <a:spLocks/>
          </p:cNvSpPr>
          <p:nvPr/>
        </p:nvSpPr>
        <p:spPr>
          <a:xfrm>
            <a:off x="3764692" y="1191142"/>
            <a:ext cx="4423721" cy="22872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90000"/>
              </a:lnSpc>
              <a:buFontTx/>
              <a:buChar char="-"/>
            </a:pPr>
            <a:r>
              <a:rPr lang="ru-RU" sz="3900" b="1" dirty="0"/>
              <a:t>ПЛАНЕТА</a:t>
            </a:r>
          </a:p>
          <a:p>
            <a:pPr marL="571500" indent="-571500">
              <a:lnSpc>
                <a:spcPct val="90000"/>
              </a:lnSpc>
              <a:buFontTx/>
              <a:buChar char="-"/>
            </a:pPr>
            <a:r>
              <a:rPr lang="ru-RU" sz="3900" b="1" dirty="0"/>
              <a:t>ЗВЕЗДА</a:t>
            </a:r>
          </a:p>
          <a:p>
            <a:pPr marL="571500" indent="-571500">
              <a:lnSpc>
                <a:spcPct val="90000"/>
              </a:lnSpc>
              <a:buFontTx/>
              <a:buChar char="-"/>
            </a:pPr>
            <a:r>
              <a:rPr lang="ru-RU" sz="3900" b="1" dirty="0"/>
              <a:t>МЕТИОРИТ</a:t>
            </a:r>
          </a:p>
          <a:p>
            <a:pPr marL="571500" indent="-571500">
              <a:lnSpc>
                <a:spcPct val="90000"/>
              </a:lnSpc>
              <a:buFontTx/>
              <a:buChar char="-"/>
            </a:pPr>
            <a:r>
              <a:rPr lang="ru-RU" sz="3900" b="1" dirty="0"/>
              <a:t>КОМЕТА</a:t>
            </a:r>
          </a:p>
          <a:p>
            <a:pPr marL="571500" indent="-571500">
              <a:lnSpc>
                <a:spcPct val="90000"/>
              </a:lnSpc>
              <a:buFontTx/>
              <a:buChar char="-"/>
            </a:pPr>
            <a:endParaRPr lang="ru-RU" sz="3900" b="1" dirty="0">
              <a:solidFill>
                <a:srgbClr val="40FE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6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532A38B-64CC-421F-9C17-2DF215125CC6}"/>
              </a:ext>
            </a:extLst>
          </p:cNvPr>
          <p:cNvSpPr txBox="1">
            <a:spLocks/>
          </p:cNvSpPr>
          <p:nvPr/>
        </p:nvSpPr>
        <p:spPr>
          <a:xfrm>
            <a:off x="1135585" y="487209"/>
            <a:ext cx="3207815" cy="60136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900" b="1" dirty="0"/>
              <a:t>ПЛАНЕТЫ:</a:t>
            </a:r>
            <a:endParaRPr lang="ru-RU" sz="3900" b="1" dirty="0">
              <a:solidFill>
                <a:srgbClr val="40FED4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D72959-3655-4DAA-A734-B0E1EE3C8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7" y="1676398"/>
            <a:ext cx="3862251" cy="38622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083FE1C-6BB7-40BF-979B-7084CE894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96" y="1088570"/>
            <a:ext cx="7817445" cy="50379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D41CC5-E0E7-4DE2-B24F-C3532382E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7" y="1676397"/>
            <a:ext cx="3862251" cy="3862251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4757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DA0B7E8-1955-4F2D-9305-6C4CA85E9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69" y="-494233"/>
            <a:ext cx="4495765" cy="685800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532A38B-64CC-421F-9C17-2DF215125CC6}"/>
              </a:ext>
            </a:extLst>
          </p:cNvPr>
          <p:cNvSpPr txBox="1">
            <a:spLocks/>
          </p:cNvSpPr>
          <p:nvPr/>
        </p:nvSpPr>
        <p:spPr>
          <a:xfrm>
            <a:off x="4878378" y="5708842"/>
            <a:ext cx="3207815" cy="60136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900" b="1" dirty="0"/>
              <a:t>ЗВЕЗДЫ:</a:t>
            </a:r>
            <a:endParaRPr lang="ru-RU" sz="3900" b="1" dirty="0">
              <a:solidFill>
                <a:srgbClr val="40FED4"/>
              </a:solidFill>
            </a:endParaRPr>
          </a:p>
        </p:txBody>
      </p:sp>
      <p:pic>
        <p:nvPicPr>
          <p:cNvPr id="22" name="ночь">
            <a:extLst>
              <a:ext uri="{FF2B5EF4-FFF2-40B4-BE49-F238E27FC236}">
                <a16:creationId xmlns:a16="http://schemas.microsoft.com/office/drawing/2014/main" id="{94E43161-60CF-4BD2-B03A-D684466B8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3761230" cy="48778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D84E13-6BA2-40C4-A817-5B0554E07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614" y="-4448"/>
            <a:ext cx="3886385" cy="6486137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2F93CF9-67EE-4145-A14F-77AEAA3CA31A}"/>
              </a:ext>
            </a:extLst>
          </p:cNvPr>
          <p:cNvCxnSpPr/>
          <p:nvPr/>
        </p:nvCxnSpPr>
        <p:spPr>
          <a:xfrm>
            <a:off x="3776472" y="0"/>
            <a:ext cx="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206F496-3C96-4D7E-A504-DC3D831727B1}"/>
              </a:ext>
            </a:extLst>
          </p:cNvPr>
          <p:cNvCxnSpPr/>
          <p:nvPr/>
        </p:nvCxnSpPr>
        <p:spPr>
          <a:xfrm>
            <a:off x="8290374" y="-3045"/>
            <a:ext cx="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54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1A256-5858-4A00-A3E1-01B5F2405E39}"/>
              </a:ext>
            </a:extLst>
          </p:cNvPr>
          <p:cNvSpPr txBox="1">
            <a:spLocks/>
          </p:cNvSpPr>
          <p:nvPr/>
        </p:nvSpPr>
        <p:spPr>
          <a:xfrm>
            <a:off x="4232937" y="90724"/>
            <a:ext cx="3963870" cy="8016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900" b="1" dirty="0"/>
              <a:t>МЕТЕОРИТЫ:</a:t>
            </a:r>
            <a:endParaRPr lang="ru-RU" sz="3900" b="1" dirty="0">
              <a:solidFill>
                <a:srgbClr val="40FED4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179E8B-0B18-4CA1-A14C-5651E50AF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9" y="765243"/>
            <a:ext cx="4327840" cy="288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273F10-10C7-4001-B8BA-00FECE0146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4"/>
          <a:stretch/>
        </p:blipFill>
        <p:spPr>
          <a:xfrm>
            <a:off x="163769" y="3818979"/>
            <a:ext cx="4334416" cy="288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AE988E-9854-440D-B58C-6FC9B17A1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2511" y="1855052"/>
            <a:ext cx="5101229" cy="289299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821ACE-55B3-4A92-B2E0-14E8C1FC9D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8"/>
          <a:stretch/>
        </p:blipFill>
        <p:spPr>
          <a:xfrm>
            <a:off x="4670200" y="3818979"/>
            <a:ext cx="4342364" cy="246294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7C3F3B-348F-4247-A6D9-47FC6DF132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00" y="749509"/>
            <a:ext cx="4327840" cy="2880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779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4024557-64CD-4DE6-B635-1032C7F37583}"/>
              </a:ext>
            </a:extLst>
          </p:cNvPr>
          <p:cNvSpPr txBox="1">
            <a:spLocks/>
          </p:cNvSpPr>
          <p:nvPr/>
        </p:nvSpPr>
        <p:spPr>
          <a:xfrm>
            <a:off x="2708202" y="259174"/>
            <a:ext cx="3963870" cy="8016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900" b="1" dirty="0"/>
              <a:t>КОМЕТЫ:</a:t>
            </a:r>
            <a:endParaRPr lang="ru-RU" sz="3900" b="1" dirty="0">
              <a:solidFill>
                <a:srgbClr val="40FED4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924AF0-D006-40FC-A1D5-2C204A4C9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6"/>
          <a:stretch/>
        </p:blipFill>
        <p:spPr>
          <a:xfrm>
            <a:off x="2094169" y="1299006"/>
            <a:ext cx="4291050" cy="270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FF718EA-9A2A-4734-B87E-133CAD2E7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369" y="3872802"/>
            <a:ext cx="3651300" cy="270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7639B67-C705-48A9-95EE-8D12F57E2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69" y="4151051"/>
            <a:ext cx="4318618" cy="24184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B09EAC7-3F57-4615-AE23-F2CB13E04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368" y="330592"/>
            <a:ext cx="3402303" cy="340230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858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8345B-253A-4BC6-8B4F-37198BF6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34" y="246289"/>
            <a:ext cx="1639152" cy="642672"/>
          </a:xfrm>
        </p:spPr>
        <p:txBody>
          <a:bodyPr>
            <a:normAutofit/>
          </a:bodyPr>
          <a:lstStyle/>
          <a:p>
            <a:r>
              <a:rPr lang="ru-RU" sz="3900" b="1" dirty="0"/>
              <a:t>ТУР 1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21C5EDA-8456-456C-9A2A-504293034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16" y="0"/>
            <a:ext cx="6858000" cy="6858000"/>
          </a:xfrm>
          <a:prstGeom prst="rect">
            <a:avLst/>
          </a:prstGeom>
        </p:spPr>
      </p:pic>
      <p:sp>
        <p:nvSpPr>
          <p:cNvPr id="49" name="Заголовок 1">
            <a:extLst>
              <a:ext uri="{FF2B5EF4-FFF2-40B4-BE49-F238E27FC236}">
                <a16:creationId xmlns:a16="http://schemas.microsoft.com/office/drawing/2014/main" id="{25DABD1D-A6B3-4759-9786-D659A080447D}"/>
              </a:ext>
            </a:extLst>
          </p:cNvPr>
          <p:cNvSpPr txBox="1">
            <a:spLocks/>
          </p:cNvSpPr>
          <p:nvPr/>
        </p:nvSpPr>
        <p:spPr>
          <a:xfrm>
            <a:off x="648512" y="1360668"/>
            <a:ext cx="4444695" cy="289315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cap="none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900" b="1" dirty="0">
                <a:solidFill>
                  <a:srgbClr val="40FED4"/>
                </a:solidFill>
              </a:rPr>
              <a:t>Собери свой </a:t>
            </a:r>
            <a:r>
              <a:rPr lang="ru-RU" sz="3900" b="1" dirty="0"/>
              <a:t>ЗВЕЗДОЛЕТ</a:t>
            </a:r>
            <a:r>
              <a:rPr lang="ru-RU" sz="3900" b="1" dirty="0">
                <a:solidFill>
                  <a:srgbClr val="40FED4"/>
                </a:solidFill>
              </a:rPr>
              <a:t> из конструктора </a:t>
            </a:r>
            <a:r>
              <a:rPr lang="en-US" sz="3900" b="1" dirty="0"/>
              <a:t>LEGO </a:t>
            </a:r>
            <a:r>
              <a:rPr lang="en-US" sz="3900" b="1" dirty="0" err="1"/>
              <a:t>WeDo</a:t>
            </a:r>
            <a:r>
              <a:rPr lang="en-US" sz="3900" b="1" dirty="0"/>
              <a:t> 2.0</a:t>
            </a:r>
            <a:endParaRPr lang="ru-RU" sz="3900" b="1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3E6EEBA-8F78-4825-8FB7-10C31E65C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30" y="4061795"/>
            <a:ext cx="3398440" cy="23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F3A0D7A-8D4F-47C1-B907-A6DC5EEF2924}"/>
              </a:ext>
            </a:extLst>
          </p:cNvPr>
          <p:cNvSpPr/>
          <p:nvPr/>
        </p:nvSpPr>
        <p:spPr>
          <a:xfrm>
            <a:off x="0" y="1285250"/>
            <a:ext cx="12192000" cy="5572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8345B-253A-4BC6-8B4F-37198BF6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6" y="246289"/>
            <a:ext cx="11475308" cy="642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900" b="1" dirty="0"/>
              <a:t>ТУР 1: </a:t>
            </a:r>
            <a:r>
              <a:rPr lang="ru-RU" sz="3900" b="1" dirty="0">
                <a:solidFill>
                  <a:srgbClr val="40FED4"/>
                </a:solidFill>
              </a:rPr>
              <a:t>Собери свой </a:t>
            </a:r>
            <a:r>
              <a:rPr lang="ru-RU" sz="3900" b="1" dirty="0"/>
              <a:t>ЗВЕЗДОЛЕТ</a:t>
            </a:r>
            <a:r>
              <a:rPr lang="ru-RU" sz="3900" b="1" dirty="0">
                <a:solidFill>
                  <a:srgbClr val="40FED4"/>
                </a:solidFill>
              </a:rPr>
              <a:t> из конструктора </a:t>
            </a:r>
            <a:r>
              <a:rPr lang="en-US" sz="3900" b="1" dirty="0"/>
              <a:t>LEGO </a:t>
            </a:r>
            <a:r>
              <a:rPr lang="en-US" sz="3900" b="1" dirty="0" err="1"/>
              <a:t>WeDo</a:t>
            </a:r>
            <a:r>
              <a:rPr lang="en-US" sz="3900" b="1" dirty="0"/>
              <a:t> 2.0</a:t>
            </a:r>
            <a:br>
              <a:rPr lang="ru-RU" sz="3900" b="1" dirty="0"/>
            </a:br>
            <a:endParaRPr lang="ru-RU" sz="39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89689-3D7A-44F1-8ED6-FE45E069D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16" y="1332712"/>
            <a:ext cx="3612313" cy="55747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A33553-E559-4610-8015-B0D93E5D9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4" y="1163743"/>
            <a:ext cx="3265827" cy="56942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DDD807-6636-4CEE-B0CF-E3A92D693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99" y="1202445"/>
            <a:ext cx="2339717" cy="57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7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8345B-253A-4BC6-8B4F-37198BF6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28" y="232611"/>
            <a:ext cx="7926858" cy="642672"/>
          </a:xfrm>
        </p:spPr>
        <p:txBody>
          <a:bodyPr>
            <a:normAutofit/>
          </a:bodyPr>
          <a:lstStyle/>
          <a:p>
            <a:r>
              <a:rPr lang="ru-RU" sz="3900" b="1" dirty="0"/>
              <a:t>ТУР </a:t>
            </a:r>
            <a:r>
              <a:rPr lang="en-US" sz="3900" b="1" dirty="0"/>
              <a:t>2</a:t>
            </a:r>
            <a:r>
              <a:rPr lang="ru-RU" sz="3900" b="1" dirty="0"/>
              <a:t>: </a:t>
            </a:r>
            <a:r>
              <a:rPr lang="ru-RU" sz="3900" b="1" dirty="0">
                <a:solidFill>
                  <a:srgbClr val="40FED4"/>
                </a:solidFill>
              </a:rPr>
              <a:t>ПРОЛОЖИ МАРШРУТ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AFC4EDC1-5109-49E3-AA46-6AB99605EDBD}"/>
              </a:ext>
            </a:extLst>
          </p:cNvPr>
          <p:cNvGrpSpPr/>
          <p:nvPr/>
        </p:nvGrpSpPr>
        <p:grpSpPr>
          <a:xfrm>
            <a:off x="339666" y="1298449"/>
            <a:ext cx="5016951" cy="5001767"/>
            <a:chOff x="3933258" y="883920"/>
            <a:chExt cx="5016951" cy="5001767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CA20D86-65D8-43E1-9823-1086E9B5D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3258" y="886968"/>
              <a:ext cx="1225295" cy="12252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EE0DD69-A1B2-409D-B567-38894A04D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3258" y="2144776"/>
              <a:ext cx="1225295" cy="12252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E5E2883-ABFB-482B-8D1B-647FCF918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398" y="883920"/>
              <a:ext cx="1225295" cy="12252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8E1D386E-E2F1-4A56-9DEE-B09FF64CE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398" y="2142512"/>
              <a:ext cx="1225295" cy="12252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B936963-BB27-42BF-A3A4-9E9E906C0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3258" y="3402584"/>
              <a:ext cx="1225295" cy="12252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F0AB5DA-2888-455C-A5D1-1369A6775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398" y="3401104"/>
              <a:ext cx="1225295" cy="12252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B97D889-6993-46A9-BC3A-5799D1CB9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031" y="2139464"/>
              <a:ext cx="1225295" cy="12252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A0F26F3-806D-45FE-A24A-2B9412414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031" y="883921"/>
              <a:ext cx="1225295" cy="12252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A3A1484-A198-474B-BB17-3BACCB1E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4" y="2144543"/>
              <a:ext cx="1225295" cy="12252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EC3A374-07F6-4385-A39C-316C92943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4" y="886968"/>
              <a:ext cx="1225295" cy="12252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7758A25-CB11-4671-BF51-B8394226C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031" y="3395007"/>
              <a:ext cx="1225295" cy="12252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B457BA61-CF6D-4A25-896E-634EF857B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4" y="3402118"/>
              <a:ext cx="1225295" cy="12252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CA95F81-3639-4CF3-82B7-F3954B30A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914" y="4659694"/>
              <a:ext cx="1225295" cy="12252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B60A35A-0603-4100-B941-899CFADC7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031" y="4659695"/>
              <a:ext cx="1225295" cy="12252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F75BA90C-6EE6-403D-9E65-248BEF6D5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398" y="4659696"/>
              <a:ext cx="1225295" cy="12252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5727FD8A-990C-46B5-A0F9-B904BAB38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3258" y="4660392"/>
              <a:ext cx="1225295" cy="122529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74E7707-789B-41E0-AA11-F47A90433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813" y="385257"/>
            <a:ext cx="6640473" cy="59051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67E023B-C720-4C3C-8C9D-BDE08912B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19" y="3989472"/>
            <a:ext cx="922905" cy="8796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7A3B5C2-E5DC-4B2F-9928-C52141BBF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60" y="1502110"/>
            <a:ext cx="858199" cy="81797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4C2401F-1615-406B-B385-52C77ECE7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24" y="2601161"/>
            <a:ext cx="1156270" cy="11473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31AEEF2-E410-4DB7-84C3-519139999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1" y="5169372"/>
            <a:ext cx="809739" cy="103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lobVTI">
  <a:themeElements>
    <a:clrScheme name="Blob V2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B495C2"/>
      </a:accent1>
      <a:accent2>
        <a:srgbClr val="767E37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Blob">
      <a:majorFont>
        <a:latin typeface="Rockwell Nova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82</Words>
  <Application>Microsoft Office PowerPoint</Application>
  <PresentationFormat>Широкоэкранный</PresentationFormat>
  <Paragraphs>26</Paragraphs>
  <Slides>14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Avenir Next LT Pro</vt:lpstr>
      <vt:lpstr>Calibri</vt:lpstr>
      <vt:lpstr>Rockwell Nova Light</vt:lpstr>
      <vt:lpstr>The Hand Extrablack</vt:lpstr>
      <vt:lpstr>BlobVTI</vt:lpstr>
      <vt:lpstr>БОЛЬШОЕ КОСМИЧЕСКОЕ ПУТЕШЕСТВИЕ с РОБОТОМ МАТАТОЙ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ТУР 1</vt:lpstr>
      <vt:lpstr>ТУР 1: Собери свой ЗВЕЗДОЛЕТ из конструктора LEGO WeDo 2.0 </vt:lpstr>
      <vt:lpstr>ТУР 2: ПРОЛОЖИ МАРШРУТ</vt:lpstr>
      <vt:lpstr>ТУР 3: КРУТЫЕ ВИРАЖИ </vt:lpstr>
      <vt:lpstr>ТУР 4: СЛАДКАЯ БАЗА </vt:lpstr>
      <vt:lpstr>ТУР 5: ИССЛЕДУЙ ПЛАНЕТУ</vt:lpstr>
      <vt:lpstr>ТУР 6: ПУТЬ ПО НЕИЗВЕДАННОМУ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БОЛЬШОЕ КОСМИЧЕСКОЕ ПУТЕШЕСТВИЕ с РОБОТОМ МАТАТОЙ</dc:title>
  <dc:creator>lykashevich.ludmila@gmail.com</dc:creator>
  <cp:lastModifiedBy>lykashevich.ludmila@gmail.com</cp:lastModifiedBy>
  <cp:revision>54</cp:revision>
  <dcterms:created xsi:type="dcterms:W3CDTF">2021-04-03T10:08:48Z</dcterms:created>
  <dcterms:modified xsi:type="dcterms:W3CDTF">2021-04-07T08:37:09Z</dcterms:modified>
</cp:coreProperties>
</file>